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0"/>
    <p:restoredTop sz="94681"/>
  </p:normalViewPr>
  <p:slideViewPr>
    <p:cSldViewPr snapToGrid="0">
      <p:cViewPr>
        <p:scale>
          <a:sx n="195" d="100"/>
          <a:sy n="195" d="100"/>
        </p:scale>
        <p:origin x="67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7C177F6-F045-997A-E03B-B367E1D8B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70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588184-8F45-7958-314E-D89642D8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469" y="1070951"/>
            <a:ext cx="5327468" cy="2387600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7A3AB0-75BE-AC00-C1E9-E303920D4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469" y="4131287"/>
            <a:ext cx="532746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2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829AA-D1A0-082B-EFE7-96A2CABCC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27ECCE-CEF9-F9D4-2B18-1C8D82C6C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6B78D09-368B-145F-BD1C-D6EDE2D17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42E0A1E-5C5C-12DB-6AED-98E892454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47F2685-BEC1-06CD-9907-8CC3259CB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D57BBF-EF3D-72A7-6226-DAF305E0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3CA30-B119-E24A-B617-5FDA73E06F60}" type="datetimeFigureOut">
              <a:rPr lang="nl-NL" smtClean="0"/>
              <a:t>07-04-2025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115741-F3BA-42DB-C9C9-18E3BC7C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891F105-2877-6E98-6371-CD12618B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9CF00-1628-684E-B686-26B08A107E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97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40B71-1E2B-23B3-C1C5-29E19BC5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89878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3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700FE8-AEA3-F1FB-2DF1-EDEA4B34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7" y="87521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EE4B31-59D8-B17E-E685-49DB983AE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021" y="875212"/>
            <a:ext cx="6468881" cy="50749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632CE5-34CF-CC1D-13D9-6F87600E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6097" y="2475412"/>
            <a:ext cx="3932237" cy="34747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83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5A6B1F8-A459-16CC-231E-4A600D085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26726" y="875213"/>
            <a:ext cx="6492240" cy="50749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4E9EC4E-7E43-125F-3F59-9AE015CA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7" y="87521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621847FB-7656-1E6E-C21A-1B9617F19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6097" y="2475412"/>
            <a:ext cx="3932237" cy="34747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2405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09E5401-E941-605B-A7BA-74A16AEF0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216"/>
          <a:stretch/>
        </p:blipFill>
        <p:spPr>
          <a:xfrm>
            <a:off x="4304208" y="605790"/>
            <a:ext cx="7818123" cy="62522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4994EF-FB75-30E7-2272-086E629C3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588184-8F45-7958-314E-D89642D8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469" y="1070951"/>
            <a:ext cx="5327468" cy="2387600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7A3AB0-75BE-AC00-C1E9-E303920D4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469" y="4131287"/>
            <a:ext cx="532746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1842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3ED28D-8024-1436-7C30-B979DC688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18" r="9078"/>
          <a:stretch/>
        </p:blipFill>
        <p:spPr>
          <a:xfrm>
            <a:off x="4475492" y="574766"/>
            <a:ext cx="7588057" cy="62832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4994EF-FB75-30E7-2272-086E629C3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588184-8F45-7958-314E-D89642D8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469" y="1070951"/>
            <a:ext cx="5327468" cy="2387600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7A3AB0-75BE-AC00-C1E9-E303920D4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469" y="4131287"/>
            <a:ext cx="532746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4832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persoon, buitenshuis, kleding&#10;&#10;Door AI gegenereerde inhoud is mogelijk onjuist.">
            <a:extLst>
              <a:ext uri="{FF2B5EF4-FFF2-40B4-BE49-F238E27FC236}">
                <a16:creationId xmlns:a16="http://schemas.microsoft.com/office/drawing/2014/main" id="{8BE084F8-A54A-37E6-8872-D952CDE16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8185"/>
            <a:ext cx="11817531" cy="663835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ABCB8B-1FFB-4AA5-B694-5CDA004F2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588184-8F45-7958-314E-D89642D8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388" y="4878978"/>
            <a:ext cx="8913223" cy="941346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4158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ABCB8B-1FFB-4AA5-B694-5CDA004F2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8105" r="331"/>
          <a:stretch/>
        </p:blipFill>
        <p:spPr>
          <a:xfrm>
            <a:off x="0" y="613955"/>
            <a:ext cx="11600449" cy="62440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24BFA17-4F64-01B7-DD46-4272DADC22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588184-8F45-7958-314E-D89642D8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388" y="4878978"/>
            <a:ext cx="8913223" cy="941346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6565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ABCB8B-1FFB-4AA5-B694-5CDA004F2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10" b="14110"/>
          <a:stretch/>
        </p:blipFill>
        <p:spPr>
          <a:xfrm>
            <a:off x="0" y="613955"/>
            <a:ext cx="11600449" cy="62440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24BFA17-4F64-01B7-DD46-4272DADC22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588184-8F45-7958-314E-D89642D8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388" y="4878978"/>
            <a:ext cx="8913223" cy="941346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9296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ABCB8B-1FFB-4AA5-B694-5CDA004F2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524" b="5708"/>
          <a:stretch/>
        </p:blipFill>
        <p:spPr>
          <a:xfrm>
            <a:off x="0" y="613955"/>
            <a:ext cx="11600449" cy="62440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24BFA17-4F64-01B7-DD46-4272DADC22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588184-8F45-7958-314E-D89642D8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388" y="4878978"/>
            <a:ext cx="8913223" cy="941346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694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C2D21-2081-B352-27E0-1B669A3B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DA4EA0-96E3-96FE-918B-D076B429A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6400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12E57-77E7-FD68-57D9-7C8E74B6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E0A4CC-57F9-860B-98BE-93B53527D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572" y="2553788"/>
            <a:ext cx="5181600" cy="338328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E51C13-D988-23AF-2CFC-10C4A6956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572" y="2553788"/>
            <a:ext cx="5181600" cy="33832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1241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71BE95B-A335-FA02-7C7E-8A68167D0C7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4FB6044-6E50-6A9D-9BCC-4A17DD01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104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9AEDE3-F6FE-A8C9-BB70-4F5C5D790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572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2649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50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0CE77-F3D5-1D3A-6DD7-097B89A74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C78FDF-58BD-3C59-05A8-5BB9CD3F8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52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CE5DF-9122-56F1-9D02-11AB8B7D72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05399A-BE04-6FAC-B4FA-5AF704CBDA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32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9B905-06F3-4B41-9145-FF2AAE2B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048282-9C51-72A9-EAB7-7CCCB15A2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6017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chterhoekbank">
      <a:dk1>
        <a:srgbClr val="07601F"/>
      </a:dk1>
      <a:lt1>
        <a:srgbClr val="FFFFFF"/>
      </a:lt1>
      <a:dk2>
        <a:srgbClr val="07601F"/>
      </a:dk2>
      <a:lt2>
        <a:srgbClr val="E7E6E6"/>
      </a:lt2>
      <a:accent1>
        <a:srgbClr val="009B3E"/>
      </a:accent1>
      <a:accent2>
        <a:srgbClr val="80BA27"/>
      </a:accent2>
      <a:accent3>
        <a:srgbClr val="F5ECD2"/>
      </a:accent3>
      <a:accent4>
        <a:srgbClr val="FEFFFF"/>
      </a:accent4>
      <a:accent5>
        <a:srgbClr val="FEFFFF"/>
      </a:accent5>
      <a:accent6>
        <a:srgbClr val="FEFFFF"/>
      </a:accent6>
      <a:hlink>
        <a:srgbClr val="07601F"/>
      </a:hlink>
      <a:folHlink>
        <a:srgbClr val="009B3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Macintosh PowerPoint</Application>
  <PresentationFormat>Breedbeeld</PresentationFormat>
  <Paragraphs>0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5" baseType="lpstr">
      <vt:lpstr>Arial</vt:lpstr>
      <vt:lpstr>Kantoorthema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eric@launderette.nl</dc:creator>
  <cp:lastModifiedBy>eric@launderette.nl</cp:lastModifiedBy>
  <cp:revision>3</cp:revision>
  <dcterms:created xsi:type="dcterms:W3CDTF">2025-04-07T11:50:03Z</dcterms:created>
  <dcterms:modified xsi:type="dcterms:W3CDTF">2025-04-07T12:27:52Z</dcterms:modified>
</cp:coreProperties>
</file>