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62" r:id="rId2"/>
  </p:sldIdLst>
  <p:sldSz cx="6840538" cy="11520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37"/>
    <p:restoredTop sz="94694"/>
  </p:normalViewPr>
  <p:slideViewPr>
    <p:cSldViewPr snapToGrid="0">
      <p:cViewPr>
        <p:scale>
          <a:sx n="90" d="100"/>
          <a:sy n="90" d="100"/>
        </p:scale>
        <p:origin x="2760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2B17C-4AFE-2F4D-BDF6-4D0803CA868F}" type="datetimeFigureOut">
              <a:rPr lang="nl-NL" smtClean="0"/>
              <a:t>12-02-2025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513013" y="1143000"/>
            <a:ext cx="1831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C37AA-5081-7E4D-B6A5-D522FB6CC0E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797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1pPr>
    <a:lvl2pPr marL="456514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2pPr>
    <a:lvl3pPr marL="913028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3pPr>
    <a:lvl4pPr marL="1369543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4pPr>
    <a:lvl5pPr marL="1826057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5pPr>
    <a:lvl6pPr marL="2282571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6pPr>
    <a:lvl7pPr marL="2739085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7pPr>
    <a:lvl8pPr marL="3195599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8pPr>
    <a:lvl9pPr marL="3652114" algn="l" defTabSz="913028" rtl="0" eaLnBrk="1" latinLnBrk="0" hangingPunct="1">
      <a:defRPr sz="11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CDADAA95-4CC5-8A33-490B-5DCD2D23C7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7390"/>
            <a:ext cx="6829158" cy="11513098"/>
          </a:xfrm>
          <a:prstGeom prst="rect">
            <a:avLst/>
          </a:prstGeom>
        </p:spPr>
      </p:pic>
      <p:sp>
        <p:nvSpPr>
          <p:cNvPr id="4" name="Rechthoek 3">
            <a:extLst>
              <a:ext uri="{FF2B5EF4-FFF2-40B4-BE49-F238E27FC236}">
                <a16:creationId xmlns:a16="http://schemas.microsoft.com/office/drawing/2014/main" id="{1C483868-A0AA-7462-C8C4-3DDA14AB5DCD}"/>
              </a:ext>
            </a:extLst>
          </p:cNvPr>
          <p:cNvSpPr/>
          <p:nvPr userDrawn="1"/>
        </p:nvSpPr>
        <p:spPr>
          <a:xfrm>
            <a:off x="0" y="1463040"/>
            <a:ext cx="2959331" cy="124690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" name="Tijdelijke aanduiding voor afbeelding 2">
            <a:extLst>
              <a:ext uri="{FF2B5EF4-FFF2-40B4-BE49-F238E27FC236}">
                <a16:creationId xmlns:a16="http://schemas.microsoft.com/office/drawing/2014/main" id="{4897057B-3386-9634-EABE-8DEB4756380D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948022" y="10057448"/>
            <a:ext cx="2472247" cy="7364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85" indent="0">
              <a:buNone/>
              <a:defRPr sz="2800"/>
            </a:lvl2pPr>
            <a:lvl3pPr marL="914370" indent="0">
              <a:buNone/>
              <a:defRPr sz="2400"/>
            </a:lvl3pPr>
            <a:lvl4pPr marL="1371555" indent="0">
              <a:buNone/>
              <a:defRPr sz="2000"/>
            </a:lvl4pPr>
            <a:lvl5pPr marL="1828741" indent="0">
              <a:buNone/>
              <a:defRPr sz="2000"/>
            </a:lvl5pPr>
            <a:lvl6pPr marL="2285925" indent="0">
              <a:buNone/>
              <a:defRPr sz="2000"/>
            </a:lvl6pPr>
            <a:lvl7pPr marL="2743111" indent="0">
              <a:buNone/>
              <a:defRPr sz="2000"/>
            </a:lvl7pPr>
            <a:lvl8pPr marL="3200295" indent="0">
              <a:buNone/>
              <a:defRPr sz="2000"/>
            </a:lvl8pPr>
            <a:lvl9pPr marL="3657481" indent="0">
              <a:buNone/>
              <a:defRPr sz="2000"/>
            </a:lvl9pPr>
          </a:lstStyle>
          <a:p>
            <a:r>
              <a:rPr lang="nl-NL" dirty="0"/>
              <a:t>Plaats hier je </a:t>
            </a:r>
            <a:r>
              <a:rPr lang="nl-NL" dirty="0" err="1"/>
              <a:t>logox</a:t>
            </a:r>
            <a:endParaRPr lang="nl-NL" dirty="0"/>
          </a:p>
        </p:txBody>
      </p:sp>
      <p:sp>
        <p:nvSpPr>
          <p:cNvPr id="5" name="Tijdelijke aanduiding voor titel 1">
            <a:extLst>
              <a:ext uri="{FF2B5EF4-FFF2-40B4-BE49-F238E27FC236}">
                <a16:creationId xmlns:a16="http://schemas.microsoft.com/office/drawing/2014/main" id="{60DD6B35-AE60-C518-052A-3385499B9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20" y="1463040"/>
            <a:ext cx="2765611" cy="12469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18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7B81FE5-6E5B-C42C-2DEE-ACB4F2436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48022" y="3424844"/>
            <a:ext cx="5711727" cy="64673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019" indent="0" algn="ctr">
              <a:buNone/>
              <a:defRPr sz="1496"/>
            </a:lvl2pPr>
            <a:lvl3pPr marL="684041" indent="0" algn="ctr">
              <a:buNone/>
              <a:defRPr sz="1347"/>
            </a:lvl3pPr>
            <a:lvl4pPr marL="1026061" indent="0" algn="ctr">
              <a:buNone/>
              <a:defRPr sz="1197"/>
            </a:lvl4pPr>
            <a:lvl5pPr marL="1368080" indent="0" algn="ctr">
              <a:buNone/>
              <a:defRPr sz="1197"/>
            </a:lvl5pPr>
            <a:lvl6pPr marL="1710102" indent="0" algn="ctr">
              <a:buNone/>
              <a:defRPr sz="1197"/>
            </a:lvl6pPr>
            <a:lvl7pPr marL="2052121" indent="0" algn="ctr">
              <a:buNone/>
              <a:defRPr sz="1197"/>
            </a:lvl7pPr>
            <a:lvl8pPr marL="2394141" indent="0" algn="ctr">
              <a:buNone/>
              <a:defRPr sz="1197"/>
            </a:lvl8pPr>
            <a:lvl9pPr marL="2736162" indent="0" algn="ctr">
              <a:buNone/>
              <a:defRPr sz="1197"/>
            </a:lvl9pPr>
          </a:lstStyle>
          <a:p>
            <a:r>
              <a:rPr lang="nl-NL" dirty="0"/>
              <a:t>Klik om een tekst toe te 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29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613362"/>
            <a:ext cx="5899964" cy="222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3066796"/>
            <a:ext cx="5899964" cy="7309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10677788"/>
            <a:ext cx="1539121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10677788"/>
            <a:ext cx="2308682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10677788"/>
            <a:ext cx="1539121" cy="6133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24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ndertitel 1">
            <a:extLst>
              <a:ext uri="{FF2B5EF4-FFF2-40B4-BE49-F238E27FC236}">
                <a16:creationId xmlns:a16="http://schemas.microsoft.com/office/drawing/2014/main" id="{209DF747-1E3D-3E82-A0BB-6366889F961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948022" y="3429000"/>
            <a:ext cx="5711727" cy="6415088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94A739B-EC67-A4ED-7028-5FA8D912213C}"/>
              </a:ext>
            </a:extLst>
          </p:cNvPr>
          <p:cNvSpPr>
            <a:spLocks noGrp="1"/>
          </p:cNvSpPr>
          <p:nvPr>
            <p:ph type="pic" idx="1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74DD163A-9C01-4603-0EDD-22FCDAD7E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4959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</TotalTime>
  <Words>0</Words>
  <Application>Microsoft Macintosh PowerPoint</Application>
  <PresentationFormat>Aangepast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eric@launderette.nl</dc:creator>
  <cp:lastModifiedBy>eric@launderette.nl</cp:lastModifiedBy>
  <cp:revision>6</cp:revision>
  <cp:lastPrinted>2024-02-22T14:39:59Z</cp:lastPrinted>
  <dcterms:created xsi:type="dcterms:W3CDTF">2024-02-22T13:01:50Z</dcterms:created>
  <dcterms:modified xsi:type="dcterms:W3CDTF">2025-02-12T11:20:57Z</dcterms:modified>
</cp:coreProperties>
</file>