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7" r:id="rId2"/>
    <p:sldId id="258" r:id="rId3"/>
    <p:sldId id="259" r:id="rId4"/>
  </p:sldIdLst>
  <p:sldSz cx="13716000" cy="1714976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MasterView">
  <p:normalViewPr>
    <p:restoredLeft sz="15611"/>
    <p:restoredTop sz="94694"/>
  </p:normalViewPr>
  <p:slideViewPr>
    <p:cSldViewPr snapToGrid="0">
      <p:cViewPr varScale="1">
        <p:scale>
          <a:sx n="51" d="100"/>
          <a:sy n="51" d="100"/>
        </p:scale>
        <p:origin x="322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B5AEB7C3-366E-1E55-0A86-17A9BDBBADD3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0" y="5715000"/>
            <a:ext cx="13716000" cy="114347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nl-NL" dirty="0"/>
              <a:t>Plaats hier je beeld.</a:t>
            </a:r>
          </a:p>
          <a:p>
            <a:pPr lvl="0"/>
            <a:r>
              <a:rPr lang="nl-NL" dirty="0"/>
              <a:t>Plaats daarna het beeld naar achteren.</a:t>
            </a:r>
            <a:endParaRPr lang="en-US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54954D46-E8F5-840F-95A3-301E0421EB4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750" y="2082801"/>
            <a:ext cx="10712450" cy="3632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8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Begin op tijd het gesprek over </a:t>
            </a:r>
            <a:br>
              <a:rPr lang="nl-NL" dirty="0"/>
            </a:br>
            <a:r>
              <a:rPr lang="nl-NL" dirty="0"/>
              <a:t>fit blijven, wonen en zorg. </a:t>
            </a:r>
          </a:p>
        </p:txBody>
      </p:sp>
    </p:spTree>
    <p:extLst>
      <p:ext uri="{BB962C8B-B14F-4D97-AF65-F5344CB8AC3E}">
        <p14:creationId xmlns:p14="http://schemas.microsoft.com/office/powerpoint/2010/main" val="2227548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E52F74CB-CEE3-90C6-9DD0-1B4996E1F4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88001" y="0"/>
            <a:ext cx="20107495" cy="171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451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746E4037-B9DB-DCEE-89F2-C76BCEFA7CE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18665"/>
            <a:ext cx="13719810" cy="1714976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0750" y="2106869"/>
            <a:ext cx="10712450" cy="36267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534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10A215A4-0072-5674-785F-1DB66CCEBA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FC552022-B548-CF5F-4668-B2A685BE1E2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750" y="2082801"/>
            <a:ext cx="10712450" cy="3632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8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Begin op tijd het gesprek over </a:t>
            </a:r>
            <a:br>
              <a:rPr lang="nl-NL" dirty="0"/>
            </a:br>
            <a:r>
              <a:rPr lang="nl-NL" dirty="0"/>
              <a:t>fit blijven, wonen en zorg. </a:t>
            </a:r>
          </a:p>
        </p:txBody>
      </p:sp>
    </p:spTree>
    <p:extLst>
      <p:ext uri="{BB962C8B-B14F-4D97-AF65-F5344CB8AC3E}">
        <p14:creationId xmlns:p14="http://schemas.microsoft.com/office/powerpoint/2010/main" val="7021003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801F37-BF3F-360F-0994-1834736C17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B68D776F-8A81-8383-BE35-BECFBEABF2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3" name="Title Placeholder 1">
            <a:extLst>
              <a:ext uri="{FF2B5EF4-FFF2-40B4-BE49-F238E27FC236}">
                <a16:creationId xmlns:a16="http://schemas.microsoft.com/office/drawing/2014/main" id="{626C24B4-3C5E-4467-BA7D-59AD973C7E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0750" y="2082801"/>
            <a:ext cx="10712450" cy="36321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58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nl-NL" dirty="0"/>
              <a:t>Ga d’r eens voor zitten </a:t>
            </a:r>
            <a:br>
              <a:rPr lang="nl-NL" dirty="0"/>
            </a:br>
            <a:r>
              <a:rPr lang="nl-NL" dirty="0"/>
              <a:t>en ga vandaag het gesprek </a:t>
            </a:r>
            <a:br>
              <a:rPr lang="nl-NL" dirty="0"/>
            </a:br>
            <a:r>
              <a:rPr lang="nl-NL" dirty="0"/>
              <a:t>aan over morgen.</a:t>
            </a:r>
          </a:p>
        </p:txBody>
      </p:sp>
    </p:spTree>
    <p:extLst>
      <p:ext uri="{BB962C8B-B14F-4D97-AF65-F5344CB8AC3E}">
        <p14:creationId xmlns:p14="http://schemas.microsoft.com/office/powerpoint/2010/main" val="3863694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016723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the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Kantoorthe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</TotalTime>
  <Words>30</Words>
  <Application>Microsoft Macintosh PowerPoint</Application>
  <PresentationFormat>Aangepast</PresentationFormat>
  <Paragraphs>2</Paragraphs>
  <Slides>3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</vt:i4>
      </vt:variant>
    </vt:vector>
  </HeadingPairs>
  <TitlesOfParts>
    <vt:vector size="6" baseType="lpstr">
      <vt:lpstr>Aptos Display</vt:lpstr>
      <vt:lpstr>Arial</vt:lpstr>
      <vt:lpstr>Kantoorthema</vt:lpstr>
      <vt:lpstr>Begin op tijd het gesprek over  fit blijven, wonen en zorg. </vt:lpstr>
      <vt:lpstr>Ga d’r eens voor zitten  en ga vandaag het gesprek  aan over morgen.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eric@launderette.nl</dc:creator>
  <cp:lastModifiedBy>eric@launderette.nl</cp:lastModifiedBy>
  <cp:revision>1</cp:revision>
  <dcterms:created xsi:type="dcterms:W3CDTF">2025-03-06T16:39:39Z</dcterms:created>
  <dcterms:modified xsi:type="dcterms:W3CDTF">2025-03-06T17:06:06Z</dcterms:modified>
</cp:coreProperties>
</file>