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3" r:id="rId1"/>
  </p:sldMasterIdLst>
  <p:sldIdLst>
    <p:sldId id="260" r:id="rId2"/>
  </p:sldIdLst>
  <p:sldSz cx="15238413" cy="79740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>
        <p:scale>
          <a:sx n="85" d="100"/>
          <a:sy n="85" d="100"/>
        </p:scale>
        <p:origin x="304" y="6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154CE9E-55ED-08C4-718A-D73F1DABAE8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-1" y="1304144"/>
            <a:ext cx="9218951" cy="666986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nl-NL" dirty="0"/>
              <a:t>Plaats hier je beeld.</a:t>
            </a:r>
          </a:p>
          <a:p>
            <a:pPr lvl="0"/>
            <a:r>
              <a:rPr lang="nl-NL" dirty="0"/>
              <a:t>Plaats daarna het beeld naar achteren.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3872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Afbeelding 9">
            <a:extLst>
              <a:ext uri="{FF2B5EF4-FFF2-40B4-BE49-F238E27FC236}">
                <a16:creationId xmlns:a16="http://schemas.microsoft.com/office/drawing/2014/main" id="{9D27C457-69CC-9EBD-222C-7ADCEFAE4A5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" y="0"/>
            <a:ext cx="15236971" cy="7974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30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 algn="l" defTabSz="1063173" rtl="0" eaLnBrk="1" latinLnBrk="0" hangingPunct="1">
        <a:lnSpc>
          <a:spcPct val="90000"/>
        </a:lnSpc>
        <a:spcBef>
          <a:spcPct val="0"/>
        </a:spcBef>
        <a:buNone/>
        <a:defRPr sz="511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5793" indent="-265793" algn="l" defTabSz="1063173" rtl="0" eaLnBrk="1" latinLnBrk="0" hangingPunct="1">
        <a:lnSpc>
          <a:spcPct val="90000"/>
        </a:lnSpc>
        <a:spcBef>
          <a:spcPts val="1163"/>
        </a:spcBef>
        <a:buFont typeface="Arial" panose="020B0604020202020204" pitchFamily="34" charset="0"/>
        <a:buChar char="•"/>
        <a:defRPr sz="3256" kern="1200">
          <a:solidFill>
            <a:schemeClr val="tx1"/>
          </a:solidFill>
          <a:latin typeface="+mn-lt"/>
          <a:ea typeface="+mn-ea"/>
          <a:cs typeface="+mn-cs"/>
        </a:defRPr>
      </a:lvl1pPr>
      <a:lvl2pPr marL="797380" indent="-265793" algn="l" defTabSz="106317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790" kern="1200">
          <a:solidFill>
            <a:schemeClr val="tx1"/>
          </a:solidFill>
          <a:latin typeface="+mn-lt"/>
          <a:ea typeface="+mn-ea"/>
          <a:cs typeface="+mn-cs"/>
        </a:defRPr>
      </a:lvl2pPr>
      <a:lvl3pPr marL="1328966" indent="-265793" algn="l" defTabSz="106317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325" kern="1200">
          <a:solidFill>
            <a:schemeClr val="tx1"/>
          </a:solidFill>
          <a:latin typeface="+mn-lt"/>
          <a:ea typeface="+mn-ea"/>
          <a:cs typeface="+mn-cs"/>
        </a:defRPr>
      </a:lvl3pPr>
      <a:lvl4pPr marL="1860553" indent="-265793" algn="l" defTabSz="106317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3" kern="1200">
          <a:solidFill>
            <a:schemeClr val="tx1"/>
          </a:solidFill>
          <a:latin typeface="+mn-lt"/>
          <a:ea typeface="+mn-ea"/>
          <a:cs typeface="+mn-cs"/>
        </a:defRPr>
      </a:lvl4pPr>
      <a:lvl5pPr marL="2392139" indent="-265793" algn="l" defTabSz="106317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3" kern="1200">
          <a:solidFill>
            <a:schemeClr val="tx1"/>
          </a:solidFill>
          <a:latin typeface="+mn-lt"/>
          <a:ea typeface="+mn-ea"/>
          <a:cs typeface="+mn-cs"/>
        </a:defRPr>
      </a:lvl5pPr>
      <a:lvl6pPr marL="2923725" indent="-265793" algn="l" defTabSz="106317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3" kern="1200">
          <a:solidFill>
            <a:schemeClr val="tx1"/>
          </a:solidFill>
          <a:latin typeface="+mn-lt"/>
          <a:ea typeface="+mn-ea"/>
          <a:cs typeface="+mn-cs"/>
        </a:defRPr>
      </a:lvl6pPr>
      <a:lvl7pPr marL="3455312" indent="-265793" algn="l" defTabSz="106317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3" kern="1200">
          <a:solidFill>
            <a:schemeClr val="tx1"/>
          </a:solidFill>
          <a:latin typeface="+mn-lt"/>
          <a:ea typeface="+mn-ea"/>
          <a:cs typeface="+mn-cs"/>
        </a:defRPr>
      </a:lvl7pPr>
      <a:lvl8pPr marL="3986898" indent="-265793" algn="l" defTabSz="106317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3" kern="1200">
          <a:solidFill>
            <a:schemeClr val="tx1"/>
          </a:solidFill>
          <a:latin typeface="+mn-lt"/>
          <a:ea typeface="+mn-ea"/>
          <a:cs typeface="+mn-cs"/>
        </a:defRPr>
      </a:lvl8pPr>
      <a:lvl9pPr marL="4518485" indent="-265793" algn="l" defTabSz="106317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3173" rtl="0" eaLnBrk="1" latinLnBrk="0" hangingPunct="1">
        <a:defRPr sz="2093" kern="1200">
          <a:solidFill>
            <a:schemeClr val="tx1"/>
          </a:solidFill>
          <a:latin typeface="+mn-lt"/>
          <a:ea typeface="+mn-ea"/>
          <a:cs typeface="+mn-cs"/>
        </a:defRPr>
      </a:lvl1pPr>
      <a:lvl2pPr marL="531586" algn="l" defTabSz="1063173" rtl="0" eaLnBrk="1" latinLnBrk="0" hangingPunct="1">
        <a:defRPr sz="2093" kern="1200">
          <a:solidFill>
            <a:schemeClr val="tx1"/>
          </a:solidFill>
          <a:latin typeface="+mn-lt"/>
          <a:ea typeface="+mn-ea"/>
          <a:cs typeface="+mn-cs"/>
        </a:defRPr>
      </a:lvl2pPr>
      <a:lvl3pPr marL="1063173" algn="l" defTabSz="1063173" rtl="0" eaLnBrk="1" latinLnBrk="0" hangingPunct="1">
        <a:defRPr sz="2093" kern="1200">
          <a:solidFill>
            <a:schemeClr val="tx1"/>
          </a:solidFill>
          <a:latin typeface="+mn-lt"/>
          <a:ea typeface="+mn-ea"/>
          <a:cs typeface="+mn-cs"/>
        </a:defRPr>
      </a:lvl3pPr>
      <a:lvl4pPr marL="1594759" algn="l" defTabSz="1063173" rtl="0" eaLnBrk="1" latinLnBrk="0" hangingPunct="1">
        <a:defRPr sz="2093" kern="1200">
          <a:solidFill>
            <a:schemeClr val="tx1"/>
          </a:solidFill>
          <a:latin typeface="+mn-lt"/>
          <a:ea typeface="+mn-ea"/>
          <a:cs typeface="+mn-cs"/>
        </a:defRPr>
      </a:lvl4pPr>
      <a:lvl5pPr marL="2126346" algn="l" defTabSz="1063173" rtl="0" eaLnBrk="1" latinLnBrk="0" hangingPunct="1">
        <a:defRPr sz="2093" kern="1200">
          <a:solidFill>
            <a:schemeClr val="tx1"/>
          </a:solidFill>
          <a:latin typeface="+mn-lt"/>
          <a:ea typeface="+mn-ea"/>
          <a:cs typeface="+mn-cs"/>
        </a:defRPr>
      </a:lvl5pPr>
      <a:lvl6pPr marL="2657932" algn="l" defTabSz="1063173" rtl="0" eaLnBrk="1" latinLnBrk="0" hangingPunct="1">
        <a:defRPr sz="2093" kern="1200">
          <a:solidFill>
            <a:schemeClr val="tx1"/>
          </a:solidFill>
          <a:latin typeface="+mn-lt"/>
          <a:ea typeface="+mn-ea"/>
          <a:cs typeface="+mn-cs"/>
        </a:defRPr>
      </a:lvl6pPr>
      <a:lvl7pPr marL="3189519" algn="l" defTabSz="1063173" rtl="0" eaLnBrk="1" latinLnBrk="0" hangingPunct="1">
        <a:defRPr sz="2093" kern="1200">
          <a:solidFill>
            <a:schemeClr val="tx1"/>
          </a:solidFill>
          <a:latin typeface="+mn-lt"/>
          <a:ea typeface="+mn-ea"/>
          <a:cs typeface="+mn-cs"/>
        </a:defRPr>
      </a:lvl7pPr>
      <a:lvl8pPr marL="3721105" algn="l" defTabSz="1063173" rtl="0" eaLnBrk="1" latinLnBrk="0" hangingPunct="1">
        <a:defRPr sz="2093" kern="1200">
          <a:solidFill>
            <a:schemeClr val="tx1"/>
          </a:solidFill>
          <a:latin typeface="+mn-lt"/>
          <a:ea typeface="+mn-ea"/>
          <a:cs typeface="+mn-cs"/>
        </a:defRPr>
      </a:lvl8pPr>
      <a:lvl9pPr marL="4252692" algn="l" defTabSz="1063173" rtl="0" eaLnBrk="1" latinLnBrk="0" hangingPunct="1">
        <a:defRPr sz="209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6B0A5633-5D18-07D0-C0A7-0D1630EF3A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621F4B0D-1BEC-1EC0-D36E-2C7073B4D4AC}"/>
              </a:ext>
            </a:extLst>
          </p:cNvPr>
          <p:cNvSpPr txBox="1">
            <a:spLocks/>
          </p:cNvSpPr>
          <p:nvPr/>
        </p:nvSpPr>
        <p:spPr>
          <a:xfrm>
            <a:off x="9548734" y="1304144"/>
            <a:ext cx="4377128" cy="53514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06317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800" kern="1200">
                <a:solidFill>
                  <a:schemeClr val="accent3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nl-NL" sz="3200" dirty="0"/>
              <a:t>Begin op tijd </a:t>
            </a:r>
          </a:p>
          <a:p>
            <a:r>
              <a:rPr lang="nl-NL" sz="3200" dirty="0"/>
              <a:t>het gesprek over </a:t>
            </a:r>
          </a:p>
          <a:p>
            <a:r>
              <a:rPr lang="nl-NL" sz="3200" dirty="0"/>
              <a:t>fit blijven, wonen </a:t>
            </a:r>
          </a:p>
          <a:p>
            <a:r>
              <a:rPr lang="nl-NL" sz="3200" dirty="0"/>
              <a:t>en zorg. </a:t>
            </a:r>
          </a:p>
          <a:p>
            <a:endParaRPr lang="nl-NL" sz="3200" dirty="0"/>
          </a:p>
          <a:p>
            <a:r>
              <a:rPr lang="nl-NL" sz="3200" dirty="0"/>
              <a:t>Ga d’r eens </a:t>
            </a:r>
          </a:p>
          <a:p>
            <a:r>
              <a:rPr lang="nl-NL" sz="3200" dirty="0"/>
              <a:t>voor zitten en ga </a:t>
            </a:r>
          </a:p>
          <a:p>
            <a:r>
              <a:rPr lang="nl-NL" sz="3200" dirty="0"/>
              <a:t>vandaag het gesprek </a:t>
            </a:r>
          </a:p>
          <a:p>
            <a:r>
              <a:rPr lang="nl-NL" sz="3200" dirty="0"/>
              <a:t>aan over morgen.</a:t>
            </a:r>
          </a:p>
          <a:p>
            <a:endParaRPr lang="nl-NL" sz="3200" dirty="0"/>
          </a:p>
          <a:p>
            <a:r>
              <a:rPr lang="nl-NL" sz="2400" dirty="0"/>
              <a:t>Kijk op </a:t>
            </a:r>
            <a:r>
              <a:rPr lang="nl-NL" sz="2400" u="sng" dirty="0" err="1"/>
              <a:t>achterhoekbank.nl</a:t>
            </a:r>
            <a:endParaRPr lang="nl-NL" sz="2400" u="sng" dirty="0"/>
          </a:p>
        </p:txBody>
      </p:sp>
    </p:spTree>
    <p:extLst>
      <p:ext uri="{BB962C8B-B14F-4D97-AF65-F5344CB8AC3E}">
        <p14:creationId xmlns:p14="http://schemas.microsoft.com/office/powerpoint/2010/main" val="384903620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Kantoorth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32</Words>
  <Application>Microsoft Macintosh PowerPoint</Application>
  <PresentationFormat>Aangepast</PresentationFormat>
  <Paragraphs>11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1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3" baseType="lpstr">
      <vt:lpstr>Arial</vt:lpstr>
      <vt:lpstr>Kantoorthema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eric@launderette.nl</dc:creator>
  <cp:lastModifiedBy>eric@launderette.nl</cp:lastModifiedBy>
  <cp:revision>2</cp:revision>
  <dcterms:created xsi:type="dcterms:W3CDTF">2025-03-06T16:39:39Z</dcterms:created>
  <dcterms:modified xsi:type="dcterms:W3CDTF">2025-03-06T17:06:04Z</dcterms:modified>
</cp:coreProperties>
</file>